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1" r:id="rId5"/>
    <p:sldId id="263" r:id="rId6"/>
    <p:sldId id="262" r:id="rId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12/12/2019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12/12/2019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0" y="-68522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Introducción a </a:t>
            </a:r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Lic. Santiago rodríguez Paniagua. (2019-2020)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036763"/>
            <a:ext cx="8791575" cy="2387600"/>
          </a:xfrm>
        </p:spPr>
        <p:txBody>
          <a:bodyPr/>
          <a:lstStyle/>
          <a:p>
            <a:r>
              <a:rPr lang="es-CR" dirty="0"/>
              <a:t>Algunas herramientas en línea para desarrollar con </a:t>
            </a:r>
            <a:r>
              <a:rPr lang="es-CR" dirty="0" err="1"/>
              <a:t>React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18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Es muy fácil de usar siempre y cuando se agreguen o importen las librerías indicadas.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48D253-F94F-4534-9897-2628F5BD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04953"/>
            <a:ext cx="6393859" cy="3049232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E267F0-7EF1-4C50-8D10-845AF3A92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65" y="3444818"/>
            <a:ext cx="694469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0</TotalTime>
  <Words>39</Words>
  <Application>Microsoft Office PowerPoint</Application>
  <PresentationFormat>Panorámica</PresentationFormat>
  <Paragraphs>7</Paragraphs>
  <Slides>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Tw Cen MT</vt:lpstr>
      <vt:lpstr>Circuito</vt:lpstr>
      <vt:lpstr>Introducción a React</vt:lpstr>
      <vt:lpstr>Algunas herramientas en línea para desarrollar con React</vt:lpstr>
      <vt:lpstr>CodePen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2019-12-12T20:25:23Z</dcterms:created>
  <dcterms:modified xsi:type="dcterms:W3CDTF">2019-12-12T20:46:15Z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